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D0"/>
    <a:srgbClr val="9D5BC5"/>
    <a:srgbClr val="A35DC3"/>
    <a:srgbClr val="4FA9D1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9834-44A0-497B-B2C3-FEADC66754E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CF84-8B48-44A4-9619-93CE964C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9834-44A0-497B-B2C3-FEADC66754E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CF84-8B48-44A4-9619-93CE964C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9834-44A0-497B-B2C3-FEADC66754E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CF84-8B48-44A4-9619-93CE964C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9834-44A0-497B-B2C3-FEADC66754E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CF84-8B48-44A4-9619-93CE964C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9834-44A0-497B-B2C3-FEADC66754E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CF84-8B48-44A4-9619-93CE964C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9834-44A0-497B-B2C3-FEADC66754E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CF84-8B48-44A4-9619-93CE964C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9834-44A0-497B-B2C3-FEADC66754E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CF84-8B48-44A4-9619-93CE964C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9834-44A0-497B-B2C3-FEADC66754E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D2CF84-8B48-44A4-9619-93CE964CF1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9834-44A0-497B-B2C3-FEADC66754E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CF84-8B48-44A4-9619-93CE964C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9834-44A0-497B-B2C3-FEADC66754E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7D2CF84-8B48-44A4-9619-93CE964C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8BB9834-44A0-497B-B2C3-FEADC66754E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CF84-8B48-44A4-9619-93CE964C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5B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8BB9834-44A0-497B-B2C3-FEADC66754E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D2CF84-8B48-44A4-9619-93CE964CF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rylieduggan\AppData\Local\Microsoft\Windows\Temporary%20Internet%20Files\Content.IE5\D5EVKBIN\MS900431055%5b1%5d.wa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ylieduggan\AppData\Local\Microsoft\Windows\Temporary%20Internet%20Files\Content.IE5\FNOSS1SB\MS900437878%5b1%5d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2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ylieduggan\AppData\Local\Microsoft\Windows\Temporary%20Internet%20Files\Content.IE5\D5EVKBIN\MS900437874%5b1%5d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28.gif"/><Relationship Id="rId4" Type="http://schemas.openxmlformats.org/officeDocument/2006/relationships/image" Target="../media/image2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ylieduggan\AppData\Local\Microsoft\Windows\Temporary%20Internet%20Files\Content.IE5\D5EVKBIN\MS900431060%5b1%5d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ylieduggan\AppData\Local\Microsoft\Windows\Temporary%20Internet%20Files\Content.IE5\DPSXY28U\MS900054244%5b1%5d.mid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ylieduggan\AppData\Local\Microsoft\Windows\Temporary%20Internet%20Files\Content.IE5\FNOSS1SB\MS900437909%5b1%5d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ylieduggan\AppData\Local\Microsoft\Windows\Temporary%20Internet%20Files\Content.IE5\DPSXY28U\MS900431057%5b1%5d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ylieduggan\AppData\Local\Microsoft\Windows\Temporary%20Internet%20Files\Content.IE5\F9JRY3UE\MS900431059%5b1%5d.wav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ylieduggan\AppData\Local\Microsoft\Windows\Temporary%20Internet%20Files\Content.IE5\D5EVKBIN\MS900074243%5b1%5d.mid" TargetMode="External"/><Relationship Id="rId5" Type="http://schemas.openxmlformats.org/officeDocument/2006/relationships/image" Target="../media/image21.png"/><Relationship Id="rId4" Type="http://schemas.openxmlformats.org/officeDocument/2006/relationships/image" Target="../media/image2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ylieduggan\AppData\Local\Microsoft\Windows\Temporary%20Internet%20Files\Content.IE5\DPSXY28U\MS900437891%5b1%5d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2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Digital Bill of Rights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By: Rylie </a:t>
            </a:r>
            <a:r>
              <a:rPr lang="en-US" dirty="0" smtClean="0"/>
              <a:t>D., Allison R., </a:t>
            </a:r>
            <a:r>
              <a:rPr lang="en-US" dirty="0" smtClean="0"/>
              <a:t>and Katelyn </a:t>
            </a:r>
            <a:r>
              <a:rPr lang="en-US" dirty="0" smtClean="0"/>
              <a:t>C.</a:t>
            </a:r>
            <a:endParaRPr lang="en-US" dirty="0"/>
          </a:p>
        </p:txBody>
      </p:sp>
      <p:pic>
        <p:nvPicPr>
          <p:cNvPr id="1029" name="Picture 5" descr="C:\Users\rylieduggan\AppData\Local\Microsoft\Windows\Temporary Internet Files\Content.IE5\D5EVKBIN\MM90028403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524000"/>
            <a:ext cx="1752600" cy="1752600"/>
          </a:xfrm>
          <a:prstGeom prst="rect">
            <a:avLst/>
          </a:prstGeom>
          <a:noFill/>
        </p:spPr>
      </p:pic>
      <p:pic>
        <p:nvPicPr>
          <p:cNvPr id="26" name="MS900431055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44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26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People have the right to privacy on the internet.</a:t>
            </a:r>
          </a:p>
          <a:p>
            <a:r>
              <a:rPr lang="en-US" sz="2400" dirty="0" smtClean="0"/>
              <a:t>People must respect each other’s privacy.</a:t>
            </a:r>
            <a:endParaRPr lang="en-US" sz="2400" dirty="0"/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3" cstate="print"/>
          <a:srcRect l="22995" t="7389" r="17112" b="22606"/>
          <a:stretch>
            <a:fillRect/>
          </a:stretch>
        </p:blipFill>
        <p:spPr>
          <a:xfrm>
            <a:off x="2895600" y="2971800"/>
            <a:ext cx="2514600" cy="21553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33600" y="5638800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http://pixabay.com/en/photos/?q=privacy&amp;orientation=&amp;image_type= each other’s privacy.</a:t>
            </a:r>
            <a:endParaRPr lang="en-US" sz="1100" dirty="0"/>
          </a:p>
        </p:txBody>
      </p:sp>
      <p:pic>
        <p:nvPicPr>
          <p:cNvPr id="2050" name="Picture 2" descr="C:\Users\rylieduggan\AppData\Local\Microsoft\Windows\Temporary Internet Files\Content.IE5\DPSXY28U\MM900336382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609600"/>
            <a:ext cx="609600" cy="609600"/>
          </a:xfrm>
          <a:prstGeom prst="rect">
            <a:avLst/>
          </a:prstGeom>
          <a:noFill/>
        </p:spPr>
      </p:pic>
      <p:pic>
        <p:nvPicPr>
          <p:cNvPr id="7" name="MS900437878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344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People have the right to benefit from what they create or put on the internet.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362200" y="59436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http://pixabay.com/en/park-sign-information-parking-44314/</a:t>
            </a:r>
            <a:endParaRPr lang="en-US" sz="1100" dirty="0"/>
          </a:p>
        </p:txBody>
      </p:sp>
      <p:pic>
        <p:nvPicPr>
          <p:cNvPr id="5" name="Picture 4" descr="park-44314_640.png"/>
          <p:cNvPicPr>
            <a:picLocks noChangeAspect="1"/>
          </p:cNvPicPr>
          <p:nvPr/>
        </p:nvPicPr>
        <p:blipFill>
          <a:blip r:embed="rId3" cstate="print"/>
          <a:srcRect l="8531" t="45161" r="10424" b="22581"/>
          <a:stretch>
            <a:fillRect/>
          </a:stretch>
        </p:blipFill>
        <p:spPr>
          <a:xfrm>
            <a:off x="2743200" y="2971800"/>
            <a:ext cx="3040380" cy="1600200"/>
          </a:xfrm>
          <a:prstGeom prst="rect">
            <a:avLst/>
          </a:prstGeom>
        </p:spPr>
      </p:pic>
      <p:pic>
        <p:nvPicPr>
          <p:cNvPr id="1030" name="Picture 6" descr="C:\Users\rylieduggan\AppData\Local\Microsoft\Windows\Temporary Internet Files\Content.IE5\DPSXY28U\MM900163012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381000"/>
            <a:ext cx="714375" cy="847725"/>
          </a:xfrm>
          <a:prstGeom prst="rect">
            <a:avLst/>
          </a:prstGeom>
          <a:noFill/>
        </p:spPr>
      </p:pic>
      <p:pic>
        <p:nvPicPr>
          <p:cNvPr id="1031" name="Picture 7" descr="C:\Users\rylieduggan\AppData\Local\Microsoft\Windows\Temporary Internet Files\Content.IE5\D5EVKBIN\MM900163013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457200"/>
            <a:ext cx="714375" cy="847725"/>
          </a:xfrm>
          <a:prstGeom prst="rect">
            <a:avLst/>
          </a:prstGeom>
          <a:noFill/>
        </p:spPr>
      </p:pic>
      <p:pic>
        <p:nvPicPr>
          <p:cNvPr id="13" name="MS900437874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5344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26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a:bodyPr>
          <a:lstStyle/>
          <a:p>
            <a:pPr>
              <a:buNone/>
            </a:pPr>
            <a:r>
              <a:rPr lang="en-US" sz="9600" dirty="0" smtClean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		</a:t>
            </a:r>
            <a:r>
              <a:rPr lang="en-US" sz="10000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T</a:t>
            </a:r>
            <a:r>
              <a:rPr lang="en-US" sz="100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H</a:t>
            </a:r>
            <a:r>
              <a:rPr lang="en-US" sz="10000" dirty="0" smtClean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E</a:t>
            </a:r>
            <a:r>
              <a:rPr lang="en-US" sz="10000" dirty="0" smtClean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sz="10000" dirty="0" smtClean="0">
                <a:solidFill>
                  <a:srgbClr val="00B05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E</a:t>
            </a:r>
            <a:r>
              <a:rPr lang="en-US" sz="100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N</a:t>
            </a:r>
            <a:r>
              <a:rPr lang="en-US" sz="10000" dirty="0" smtClean="0">
                <a:solidFill>
                  <a:srgbClr val="8600D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D</a:t>
            </a:r>
            <a:endParaRPr lang="en-US" sz="10000" dirty="0">
              <a:solidFill>
                <a:srgbClr val="8600D0"/>
              </a:solidFill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</p:txBody>
      </p:sp>
      <p:pic>
        <p:nvPicPr>
          <p:cNvPr id="6" name="MS900069280[1].wav">
            <a:hlinkClick r:id="" action="ppaction://media"/>
          </p:cNvPr>
          <p:cNvPicPr>
            <a:picLocks noRot="1" noChangeAspect="1"/>
          </p:cNvPicPr>
          <p:nvPr>
            <a:wavAudioFile r:embed="rId1" name="MS900069280[1].wav"/>
          </p:nvPr>
        </p:nvPicPr>
        <p:blipFill>
          <a:blip r:embed="rId3" cstate="print"/>
          <a:stretch>
            <a:fillRect/>
          </a:stretch>
        </p:blipFill>
        <p:spPr>
          <a:xfrm>
            <a:off x="85344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6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people have the right to post whatever they want online and go on the websites they want.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81000" y="5867400"/>
            <a:ext cx="251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http://www.pics4learning.com/details.php?img=usflag1234.jpg</a:t>
            </a:r>
            <a:endParaRPr lang="en-US" sz="1100" dirty="0"/>
          </a:p>
        </p:txBody>
      </p:sp>
      <p:pic>
        <p:nvPicPr>
          <p:cNvPr id="5" name="Picture 4" descr="usflag12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2667000"/>
            <a:ext cx="1752600" cy="2463702"/>
          </a:xfrm>
          <a:prstGeom prst="rect">
            <a:avLst/>
          </a:prstGeom>
        </p:spPr>
      </p:pic>
      <p:pic>
        <p:nvPicPr>
          <p:cNvPr id="2050" name="Picture 2" descr="C:\Users\rylieduggan\AppData\Local\Microsoft\Windows\Temporary Internet Files\Content.IE5\FNOSS1SB\MM900046605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28600"/>
            <a:ext cx="895350" cy="990600"/>
          </a:xfrm>
          <a:prstGeom prst="rect">
            <a:avLst/>
          </a:prstGeom>
          <a:noFill/>
        </p:spPr>
      </p:pic>
      <p:pic>
        <p:nvPicPr>
          <p:cNvPr id="8" name="MS90043106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820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2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People have the right to go on websites without being blocked from them.</a:t>
            </a:r>
            <a:endParaRPr lang="en-US" sz="2400" dirty="0"/>
          </a:p>
        </p:txBody>
      </p:sp>
      <p:pic>
        <p:nvPicPr>
          <p:cNvPr id="7" name="Picture 6" descr="google-76517_64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2895600"/>
            <a:ext cx="2667000" cy="16668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438400" y="58674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http://pixabay.com/en/google-search-engine-browser-search-76517/</a:t>
            </a:r>
            <a:endParaRPr lang="en-US" sz="1100" dirty="0"/>
          </a:p>
        </p:txBody>
      </p:sp>
      <p:pic>
        <p:nvPicPr>
          <p:cNvPr id="6147" name="Picture 3" descr="C:\Users\rylieduggan\AppData\Local\Microsoft\Windows\Temporary Internet Files\Content.IE5\FNOSS1SB\MM900283268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533400"/>
            <a:ext cx="771525" cy="762000"/>
          </a:xfrm>
          <a:prstGeom prst="rect">
            <a:avLst/>
          </a:prstGeom>
          <a:noFill/>
        </p:spPr>
      </p:pic>
      <p:pic>
        <p:nvPicPr>
          <p:cNvPr id="11" name="MS900054244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344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44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Everyone is treated fairly on the internet– no one should be treated differently or made fun of.</a:t>
            </a:r>
          </a:p>
          <a:p>
            <a:endParaRPr lang="en-US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	http://pixabay.com/en/man-woman-silhouettes-horizontal-101001/</a:t>
            </a:r>
            <a:endParaRPr lang="en-US" sz="1100" dirty="0"/>
          </a:p>
        </p:txBody>
      </p:sp>
      <p:pic>
        <p:nvPicPr>
          <p:cNvPr id="9" name="Picture 8" descr="man-101001_6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2819400"/>
            <a:ext cx="2971800" cy="2098834"/>
          </a:xfrm>
          <a:prstGeom prst="rect">
            <a:avLst/>
          </a:prstGeom>
        </p:spPr>
      </p:pic>
      <p:pic>
        <p:nvPicPr>
          <p:cNvPr id="5122" name="Picture 2" descr="C:\Users\rylieduggan\AppData\Local\Microsoft\Windows\Temporary Internet Files\Content.IE5\D5EVKBIN\MM90016299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81000"/>
            <a:ext cx="1428750" cy="1181100"/>
          </a:xfrm>
          <a:prstGeom prst="rect">
            <a:avLst/>
          </a:prstGeom>
          <a:noFill/>
        </p:spPr>
      </p:pic>
      <p:pic>
        <p:nvPicPr>
          <p:cNvPr id="7" name="MS900437909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820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9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People have the right to choose if they want to join a group project or activity while using the internet.</a:t>
            </a:r>
            <a:endParaRPr lang="en-US" sz="2400" dirty="0"/>
          </a:p>
        </p:txBody>
      </p:sp>
      <p:pic>
        <p:nvPicPr>
          <p:cNvPr id="4" name="Picture 3" descr="beautiful-15704_6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3048000"/>
            <a:ext cx="2438400" cy="16230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62200" y="58674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http://pixabay.com/en/beautiful-business-computer-female-15704/</a:t>
            </a:r>
            <a:endParaRPr lang="en-US" sz="1100" dirty="0"/>
          </a:p>
        </p:txBody>
      </p:sp>
      <p:pic>
        <p:nvPicPr>
          <p:cNvPr id="4099" name="Picture 3" descr="C:\Users\rylieduggan\AppData\Local\Microsoft\Windows\Temporary Internet Files\Content.IE5\DPSXY28U\MM90017257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533400"/>
            <a:ext cx="1323975" cy="885825"/>
          </a:xfrm>
          <a:prstGeom prst="rect">
            <a:avLst/>
          </a:prstGeom>
          <a:noFill/>
        </p:spPr>
      </p:pic>
      <p:pic>
        <p:nvPicPr>
          <p:cNvPr id="4100" name="Picture 4" descr="C:\Users\rylieduggan\AppData\Local\Microsoft\Windows\Temporary Internet Files\Content.IE5\FNOSS1SB\MM900284126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609600"/>
            <a:ext cx="647700" cy="619125"/>
          </a:xfrm>
          <a:prstGeom prst="rect">
            <a:avLst/>
          </a:prstGeom>
          <a:noFill/>
        </p:spPr>
      </p:pic>
      <p:pic>
        <p:nvPicPr>
          <p:cNvPr id="11" name="MS900388252[1].wav">
            <a:hlinkClick r:id="" action="ppaction://media"/>
          </p:cNvPr>
          <p:cNvPicPr>
            <a:picLocks noRot="1" noChangeAspect="1"/>
          </p:cNvPicPr>
          <p:nvPr>
            <a:wavAudioFile r:embed="rId1" name="MS900388252[1].wav"/>
          </p:nvPr>
        </p:nvPicPr>
        <p:blipFill>
          <a:blip r:embed="rId6" cstate="print"/>
          <a:stretch>
            <a:fillRect/>
          </a:stretch>
        </p:blipFill>
        <p:spPr>
          <a:xfrm>
            <a:off x="84582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3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People have the right to post or say whatever they want and create websites, but they will be held accountable for what they say and do.</a:t>
            </a:r>
          </a:p>
          <a:p>
            <a:r>
              <a:rPr lang="en-US" sz="2400" dirty="0" smtClean="0"/>
              <a:t>They also have the right to copyright their work and should not claim other people’s work as their own.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676400" y="60198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http://pixabay.com/en/creativity-man-silhouette-clock-70192/</a:t>
            </a:r>
            <a:endParaRPr lang="en-US" sz="1100" dirty="0"/>
          </a:p>
        </p:txBody>
      </p:sp>
      <p:pic>
        <p:nvPicPr>
          <p:cNvPr id="5" name="Picture 4" descr="creativity-70192_6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3886200"/>
            <a:ext cx="2743200" cy="1598770"/>
          </a:xfrm>
          <a:prstGeom prst="rect">
            <a:avLst/>
          </a:prstGeom>
        </p:spPr>
      </p:pic>
      <p:pic>
        <p:nvPicPr>
          <p:cNvPr id="6148" name="Picture 4" descr="C:\Users\rylieduggan\AppData\Local\Microsoft\Windows\Temporary Internet Files\Content.IE5\F9JRY3UE\MM900323765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57200"/>
            <a:ext cx="933450" cy="1009650"/>
          </a:xfrm>
          <a:prstGeom prst="rect">
            <a:avLst/>
          </a:prstGeom>
          <a:noFill/>
        </p:spPr>
      </p:pic>
      <p:pic>
        <p:nvPicPr>
          <p:cNvPr id="5122" name="Picture 2" descr="C:\Users\rylieduggan\AppData\Local\Microsoft\Windows\Temporary Internet Files\Content.IE5\D5EVKBIN\MM900336849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609600"/>
            <a:ext cx="533400" cy="590550"/>
          </a:xfrm>
          <a:prstGeom prst="rect">
            <a:avLst/>
          </a:prstGeom>
          <a:noFill/>
        </p:spPr>
      </p:pic>
      <p:pic>
        <p:nvPicPr>
          <p:cNvPr id="14" name="MS900431057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3820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0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People have the right to freely share their ideas, pictures, and creations.</a:t>
            </a:r>
          </a:p>
          <a:p>
            <a:r>
              <a:rPr lang="en-US" sz="2400" dirty="0" smtClean="0"/>
              <a:t>If you did a group project, you should share the credit with everyone who contributed to the project.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0" y="60198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http://pixabay.com/en/computer-network-icon-file-24993/</a:t>
            </a:r>
            <a:endParaRPr lang="en-US" sz="1100" dirty="0"/>
          </a:p>
        </p:txBody>
      </p:sp>
      <p:pic>
        <p:nvPicPr>
          <p:cNvPr id="5" name="Picture 4" descr="computer-24993_64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3505200"/>
            <a:ext cx="1828800" cy="1774508"/>
          </a:xfrm>
          <a:prstGeom prst="rect">
            <a:avLst/>
          </a:prstGeom>
        </p:spPr>
      </p:pic>
      <p:pic>
        <p:nvPicPr>
          <p:cNvPr id="7170" name="Picture 2" descr="C:\Users\rylieduggan\AppData\Local\Microsoft\Windows\Temporary Internet Files\Content.IE5\FNOSS1SB\MM90028677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685800"/>
            <a:ext cx="933450" cy="628650"/>
          </a:xfrm>
          <a:prstGeom prst="rect">
            <a:avLst/>
          </a:prstGeom>
          <a:noFill/>
        </p:spPr>
      </p:pic>
      <p:pic>
        <p:nvPicPr>
          <p:cNvPr id="8" name="MS900431059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4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People have the right to access the internet no matter who or where they are.</a:t>
            </a:r>
          </a:p>
          <a:p>
            <a:r>
              <a:rPr lang="en-US" sz="2400" dirty="0" smtClean="0"/>
              <a:t>We should make sure no one is denied access to the internet.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	 http://pixabay.com/en/system-locked-screen-admin-97634/</a:t>
            </a:r>
          </a:p>
        </p:txBody>
      </p:sp>
      <p:pic>
        <p:nvPicPr>
          <p:cNvPr id="4" name="Picture 3" descr="op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352800"/>
            <a:ext cx="1538986" cy="1581150"/>
          </a:xfrm>
          <a:prstGeom prst="rect">
            <a:avLst/>
          </a:prstGeom>
        </p:spPr>
      </p:pic>
      <p:pic>
        <p:nvPicPr>
          <p:cNvPr id="8195" name="Picture 3" descr="C:\Users\rylieduggan\AppData\Local\Microsoft\Windows\Temporary Internet Files\Content.IE5\DPSXY28U\MM900283843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52400"/>
            <a:ext cx="1143000" cy="1224643"/>
          </a:xfrm>
          <a:prstGeom prst="rect">
            <a:avLst/>
          </a:prstGeom>
          <a:noFill/>
        </p:spPr>
      </p:pic>
      <p:pic>
        <p:nvPicPr>
          <p:cNvPr id="6" name="MS900074243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59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People have the right to talk and/or associate with whomever they want on the internet.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0" y="5791200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http://pixabay.com/en/photos/?pagi=1&amp;image_type=&amp;q=talking&amp;orientation=&amp;order=best</a:t>
            </a:r>
            <a:endParaRPr lang="en-US" sz="1100" dirty="0"/>
          </a:p>
        </p:txBody>
      </p:sp>
      <p:pic>
        <p:nvPicPr>
          <p:cNvPr id="5" name="Picture 4" descr="untitled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2895600"/>
            <a:ext cx="2939143" cy="2057400"/>
          </a:xfrm>
          <a:prstGeom prst="rect">
            <a:avLst/>
          </a:prstGeom>
        </p:spPr>
      </p:pic>
      <p:pic>
        <p:nvPicPr>
          <p:cNvPr id="3075" name="Picture 3" descr="C:\Users\rylieduggan\AppData\Local\Microsoft\Windows\Temporary Internet Files\Content.IE5\DPSXY28U\MM90023476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609600"/>
            <a:ext cx="1295400" cy="790575"/>
          </a:xfrm>
          <a:prstGeom prst="rect">
            <a:avLst/>
          </a:prstGeom>
          <a:noFill/>
        </p:spPr>
      </p:pic>
      <p:pic>
        <p:nvPicPr>
          <p:cNvPr id="8" name="MS900437891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344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260</TotalTime>
  <Words>304</Words>
  <Application>Microsoft Office PowerPoint</Application>
  <PresentationFormat>On-screen Show (4:3)</PresentationFormat>
  <Paragraphs>66</Paragraphs>
  <Slides>12</Slides>
  <Notes>0</Notes>
  <HiddenSlides>0</HiddenSlides>
  <MMClips>12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Digital Bill of Rights</vt:lpstr>
      <vt:lpstr>Freedom</vt:lpstr>
      <vt:lpstr>Openness</vt:lpstr>
      <vt:lpstr>Equality</vt:lpstr>
      <vt:lpstr>Participation</vt:lpstr>
      <vt:lpstr>Creativity</vt:lpstr>
      <vt:lpstr>Sharing</vt:lpstr>
      <vt:lpstr>Accessibility</vt:lpstr>
      <vt:lpstr>Association</vt:lpstr>
      <vt:lpstr>Privacy</vt:lpstr>
      <vt:lpstr>Property</vt:lpstr>
      <vt:lpstr>Slide 12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Bill of Rights</dc:title>
  <dc:creator>rylieduggan</dc:creator>
  <cp:lastModifiedBy>rylieduggan</cp:lastModifiedBy>
  <cp:revision>31</cp:revision>
  <dcterms:created xsi:type="dcterms:W3CDTF">2013-05-07T14:57:19Z</dcterms:created>
  <dcterms:modified xsi:type="dcterms:W3CDTF">2013-05-15T15:01:36Z</dcterms:modified>
</cp:coreProperties>
</file>